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E682F-7045-4DCC-8735-A69DBFCA7990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F235-477E-44ED-A99F-CF8E8BA87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4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F235-477E-44ED-A99F-CF8E8BA87B8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0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5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6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3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52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86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4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90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16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3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33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2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3414A-E12B-44ED-AF2F-470187DD60AF}" type="datetimeFigureOut">
              <a:rPr lang="ko-KR" altLang="en-US" smtClean="0"/>
              <a:pPr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24D91-A1ED-4D34-B9EE-F6AA24B51F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96" y="44624"/>
            <a:ext cx="3312368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</a:rPr>
              <a:t>주요 소스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[Code Review]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496" y="620688"/>
            <a:ext cx="3312368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</a:rPr>
              <a:t>김민지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91880" y="1052736"/>
            <a:ext cx="55446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91880" y="682823"/>
            <a:ext cx="5383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HTML5, CSS3, </a:t>
            </a:r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Github</a:t>
            </a:r>
            <a:r>
              <a:rPr lang="en-US" altLang="ko-KR" sz="1400" dirty="0" smtClean="0"/>
              <a:t>, JavaScript, jQuery, Visual Studio Code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3563888" y="44624"/>
            <a:ext cx="5437268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</a:rPr>
              <a:t>남율건설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UI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커스터마이징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미션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with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Github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223"/>
          <a:stretch/>
        </p:blipFill>
        <p:spPr>
          <a:xfrm>
            <a:off x="369668" y="1475180"/>
            <a:ext cx="7172695" cy="36434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2615" y="5445224"/>
            <a:ext cx="578254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vegas.jaysalvat.com</a:t>
            </a:r>
            <a:r>
              <a:rPr lang="ko-KR" altLang="en-US" sz="1400" dirty="0" smtClean="0"/>
              <a:t>을 활용해 </a:t>
            </a:r>
            <a:r>
              <a:rPr lang="ko-KR" altLang="en-US" sz="1400" dirty="0" err="1" smtClean="0"/>
              <a:t>풀스크린</a:t>
            </a:r>
            <a:r>
              <a:rPr lang="en-US" altLang="ko-KR" sz="1400" dirty="0" smtClean="0"/>
              <a:t>(Full Screen)</a:t>
            </a:r>
            <a:r>
              <a:rPr lang="ko-KR" altLang="en-US" sz="1400" dirty="0" smtClean="0"/>
              <a:t> 적용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Web </a:t>
            </a:r>
            <a:r>
              <a:rPr lang="ko-KR" altLang="en-US" sz="1400" dirty="0" smtClean="0"/>
              <a:t>폰트 </a:t>
            </a:r>
            <a:r>
              <a:rPr lang="en-US" altLang="ko-KR" sz="1400" dirty="0" smtClean="0"/>
              <a:t>link</a:t>
            </a:r>
            <a:r>
              <a:rPr lang="ko-KR" altLang="en-US" sz="1400" dirty="0" smtClean="0"/>
              <a:t>를 삽입하여 폰트의 다양성 확보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바탕 클릭 시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남율건설</a:t>
            </a:r>
            <a:r>
              <a:rPr lang="ko-KR" altLang="en-US" sz="1400" dirty="0" smtClean="0"/>
              <a:t> 홈페이지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중 메인 페이지</a:t>
            </a:r>
            <a:r>
              <a:rPr lang="en-US" altLang="ko-KR" sz="1400" dirty="0" smtClean="0"/>
              <a:t>(Main Page)</a:t>
            </a:r>
            <a:r>
              <a:rPr lang="ko-KR" altLang="en-US" sz="1400" dirty="0" smtClean="0"/>
              <a:t>로 이동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69668" y="1609326"/>
            <a:ext cx="7172695" cy="35283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63827" y="3085489"/>
            <a:ext cx="3384376" cy="5760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8247" t="22534" r="9887" b="66026"/>
          <a:stretch/>
        </p:blipFill>
        <p:spPr>
          <a:xfrm>
            <a:off x="5076056" y="2198587"/>
            <a:ext cx="3208622" cy="76512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56638" y="1368626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369668" y="5563182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2250642" y="2844789"/>
            <a:ext cx="241892" cy="24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012160" y="3799884"/>
            <a:ext cx="2783071" cy="2055904"/>
            <a:chOff x="5991526" y="3989209"/>
            <a:chExt cx="2783071" cy="205590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18033" t="46911" r="58197" b="24338"/>
            <a:stretch/>
          </p:blipFill>
          <p:spPr>
            <a:xfrm>
              <a:off x="6012160" y="4235241"/>
              <a:ext cx="2762437" cy="180987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5991526" y="3989209"/>
              <a:ext cx="241892" cy="2407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049679" y="1956494"/>
            <a:ext cx="241892" cy="24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9" name="직사각형 18"/>
          <p:cNvSpPr/>
          <p:nvPr/>
        </p:nvSpPr>
        <p:spPr>
          <a:xfrm>
            <a:off x="369668" y="5855788"/>
            <a:ext cx="241892" cy="24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8905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680"/>
          <a:stretch/>
        </p:blipFill>
        <p:spPr>
          <a:xfrm>
            <a:off x="179512" y="404664"/>
            <a:ext cx="8712968" cy="42154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5616" y="5019688"/>
            <a:ext cx="655272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Box Slider</a:t>
            </a:r>
            <a:r>
              <a:rPr lang="ko-KR" altLang="en-US" sz="1400" dirty="0" smtClean="0"/>
              <a:t>를 활용해 메인 배너가 자동으로 슬라이드 되도록 제작했다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쿠키를 활용하여 삽입된 팝업을 체크 후 제거 시</a:t>
            </a:r>
            <a:r>
              <a:rPr lang="en-US" altLang="ko-KR" sz="1400" dirty="0" smtClean="0"/>
              <a:t>, 3</a:t>
            </a:r>
            <a:r>
              <a:rPr lang="ko-KR" altLang="en-US" sz="1400" dirty="0" smtClean="0"/>
              <a:t>일동안 나오지 않도록 만들어 이용자의 편의성 강화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SVG </a:t>
            </a:r>
            <a:r>
              <a:rPr lang="ko-KR" altLang="en-US" sz="1400" dirty="0" smtClean="0"/>
              <a:t>파일 내부의 코드의 색상을 변경해 웹사이트 내 통일성 부여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323528" y="764704"/>
            <a:ext cx="4680520" cy="165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12160" y="764704"/>
            <a:ext cx="2880320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730" t="16692" r="49913" b="51989"/>
          <a:stretch/>
        </p:blipFill>
        <p:spPr>
          <a:xfrm>
            <a:off x="6034899" y="1124744"/>
            <a:ext cx="2834841" cy="158417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9199" t="25108" r="52000" b="43877"/>
          <a:stretch/>
        </p:blipFill>
        <p:spPr>
          <a:xfrm>
            <a:off x="323528" y="2753857"/>
            <a:ext cx="3096344" cy="180620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067944" y="3573016"/>
            <a:ext cx="864096" cy="2160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735" y="524004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1" name="직사각형 10"/>
          <p:cNvSpPr/>
          <p:nvPr/>
        </p:nvSpPr>
        <p:spPr>
          <a:xfrm>
            <a:off x="5764186" y="1110269"/>
            <a:ext cx="241892" cy="24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2" name="직사각형 11"/>
          <p:cNvSpPr/>
          <p:nvPr/>
        </p:nvSpPr>
        <p:spPr>
          <a:xfrm>
            <a:off x="298023" y="2514557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6012160" y="540219"/>
            <a:ext cx="241892" cy="24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6" name="직사각형 15"/>
          <p:cNvSpPr/>
          <p:nvPr/>
        </p:nvSpPr>
        <p:spPr>
          <a:xfrm>
            <a:off x="4067944" y="3342973"/>
            <a:ext cx="241892" cy="240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873724" y="6093296"/>
            <a:ext cx="241892" cy="240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873724" y="5116014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9" name="직사각형 18"/>
          <p:cNvSpPr/>
          <p:nvPr/>
        </p:nvSpPr>
        <p:spPr>
          <a:xfrm>
            <a:off x="873724" y="5453040"/>
            <a:ext cx="241892" cy="24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797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5671960"/>
            <a:ext cx="763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/>
              <a:t>jquery.tubular</a:t>
            </a:r>
            <a:r>
              <a:rPr lang="ko-KR" altLang="en-US" sz="1200" dirty="0" smtClean="0"/>
              <a:t>를 활용해 웹사이트 전체 화면에 영상을 띄워 사이트 방문자의 </a:t>
            </a:r>
            <a:r>
              <a:rPr lang="ko-KR" altLang="en-US" sz="1200" dirty="0" err="1" smtClean="0"/>
              <a:t>몰입감을</a:t>
            </a:r>
            <a:r>
              <a:rPr lang="ko-KR" altLang="en-US" sz="1200" dirty="0" smtClean="0"/>
              <a:t> 높인다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79058" y="5757574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579058" y="404664"/>
            <a:ext cx="7872570" cy="4057124"/>
            <a:chOff x="582323" y="163964"/>
            <a:chExt cx="7872570" cy="405712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0169"/>
            <a:stretch/>
          </p:blipFill>
          <p:spPr>
            <a:xfrm>
              <a:off x="611560" y="404664"/>
              <a:ext cx="7843333" cy="3816424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582323" y="163964"/>
              <a:ext cx="241892" cy="2407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6083" t="7693" r="57446" b="79638"/>
          <a:stretch/>
        </p:blipFill>
        <p:spPr>
          <a:xfrm>
            <a:off x="4355976" y="4042881"/>
            <a:ext cx="3888432" cy="10081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319945" y="3805807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178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376" r="12023"/>
          <a:stretch/>
        </p:blipFill>
        <p:spPr>
          <a:xfrm>
            <a:off x="0" y="12424"/>
            <a:ext cx="5112568" cy="68455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91680" y="4581128"/>
            <a:ext cx="1800200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91680" y="4340428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27381" t="16072" r="10715" b="8393"/>
          <a:stretch/>
        </p:blipFill>
        <p:spPr>
          <a:xfrm>
            <a:off x="3894038" y="2094489"/>
            <a:ext cx="3945216" cy="409695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867144" y="1844824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867144" y="1076220"/>
            <a:ext cx="5099883" cy="332399"/>
            <a:chOff x="3625252" y="515260"/>
            <a:chExt cx="5099883" cy="332399"/>
          </a:xfrm>
        </p:grpSpPr>
        <p:sp>
          <p:nvSpPr>
            <p:cNvPr id="13" name="TextBox 12"/>
            <p:cNvSpPr txBox="1"/>
            <p:nvPr/>
          </p:nvSpPr>
          <p:spPr>
            <a:xfrm>
              <a:off x="3911243" y="515260"/>
              <a:ext cx="4813892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 smtClean="0"/>
                <a:t>카카오 주소 </a:t>
              </a:r>
              <a:r>
                <a:rPr lang="en-US" altLang="ko-KR" sz="1200" dirty="0" err="1" smtClean="0"/>
                <a:t>api</a:t>
              </a:r>
              <a:r>
                <a:rPr lang="ko-KR" altLang="en-US" sz="1200" dirty="0" smtClean="0"/>
                <a:t>를 활용하여 빠르게 주소를 가져올 수 있도록 제작</a:t>
              </a:r>
              <a:endParaRPr lang="ko-KR" altLang="en-US" sz="12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625252" y="561110"/>
              <a:ext cx="241892" cy="2407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1734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233061" y="332656"/>
            <a:ext cx="6292274" cy="4680520"/>
            <a:chOff x="1130489" y="332657"/>
            <a:chExt cx="6969903" cy="518457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82" y="332657"/>
              <a:ext cx="6961110" cy="518457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139282" y="620688"/>
              <a:ext cx="6961110" cy="14401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130489" y="379988"/>
              <a:ext cx="241892" cy="2407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1</a:t>
              </a:r>
              <a:endParaRPr lang="ko-KR" altLang="en-US" sz="12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95465" y="2420888"/>
              <a:ext cx="3646585" cy="219507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782281" y="2180188"/>
              <a:ext cx="241892" cy="2407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36405" t="26537" r="14649" b="35476"/>
          <a:stretch/>
        </p:blipFill>
        <p:spPr>
          <a:xfrm>
            <a:off x="611560" y="3557184"/>
            <a:ext cx="2520280" cy="186281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38127" t="13804" r="9285" b="19935"/>
          <a:stretch/>
        </p:blipFill>
        <p:spPr>
          <a:xfrm>
            <a:off x="6208302" y="1124744"/>
            <a:ext cx="2405588" cy="28867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6186061" y="888269"/>
            <a:ext cx="218375" cy="2172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590662" y="3331135"/>
            <a:ext cx="218375" cy="2172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779912" y="5168553"/>
            <a:ext cx="496855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parallax-scroll</a:t>
            </a:r>
            <a:r>
              <a:rPr lang="ko-KR" altLang="en-US" sz="1200" dirty="0" smtClean="0"/>
              <a:t>를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활용해 이미지가 박스 내부에서 움직이는 효과 삽입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특수한 효과를 삽입해 이용자의 시선을 끄는 것에 용이함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538020" y="5264879"/>
            <a:ext cx="241892" cy="240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23" name="직사각형 22"/>
          <p:cNvSpPr/>
          <p:nvPr/>
        </p:nvSpPr>
        <p:spPr>
          <a:xfrm>
            <a:off x="3538020" y="5929579"/>
            <a:ext cx="241892" cy="24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779912" y="5843889"/>
            <a:ext cx="496855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/>
              <a:t>Kakao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맵 </a:t>
            </a:r>
            <a:r>
              <a:rPr lang="en-US" altLang="ko-KR" sz="1200" dirty="0" err="1" smtClean="0"/>
              <a:t>api</a:t>
            </a:r>
            <a:r>
              <a:rPr lang="ko-KR" altLang="en-US" sz="1200" dirty="0" smtClean="0"/>
              <a:t>를 활용하여 회사의 위치가 표기된 지도를 추가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회사의 정확한 위치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등을 확인할 수 있어 사용자의 편의성을 강화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673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190</Words>
  <Application>Microsoft Office PowerPoint</Application>
  <PresentationFormat>화면 슬라이드 쇼(4:3)</PresentationFormat>
  <Paragraphs>43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koreateach</dc:creator>
  <cp:lastModifiedBy>hi-guro</cp:lastModifiedBy>
  <cp:revision>56</cp:revision>
  <dcterms:created xsi:type="dcterms:W3CDTF">2020-08-10T02:10:03Z</dcterms:created>
  <dcterms:modified xsi:type="dcterms:W3CDTF">2022-11-24T08:44:24Z</dcterms:modified>
</cp:coreProperties>
</file>